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9"/>
  </p:notesMasterIdLst>
  <p:sldIdLst>
    <p:sldId id="501" r:id="rId3"/>
    <p:sldId id="502" r:id="rId4"/>
    <p:sldId id="510" r:id="rId5"/>
    <p:sldId id="511" r:id="rId6"/>
    <p:sldId id="503" r:id="rId7"/>
    <p:sldId id="504" r:id="rId8"/>
    <p:sldId id="505" r:id="rId9"/>
    <p:sldId id="506" r:id="rId10"/>
    <p:sldId id="566" r:id="rId11"/>
    <p:sldId id="507" r:id="rId12"/>
    <p:sldId id="508" r:id="rId13"/>
    <p:sldId id="509" r:id="rId14"/>
    <p:sldId id="557" r:id="rId15"/>
    <p:sldId id="558" r:id="rId16"/>
    <p:sldId id="559" r:id="rId17"/>
    <p:sldId id="560" r:id="rId18"/>
    <p:sldId id="561" r:id="rId19"/>
    <p:sldId id="562" r:id="rId20"/>
    <p:sldId id="563" r:id="rId21"/>
    <p:sldId id="564" r:id="rId22"/>
    <p:sldId id="565" r:id="rId23"/>
    <p:sldId id="567" r:id="rId24"/>
    <p:sldId id="568" r:id="rId25"/>
    <p:sldId id="569" r:id="rId26"/>
    <p:sldId id="570" r:id="rId27"/>
    <p:sldId id="571" r:id="rId28"/>
    <p:sldId id="572" r:id="rId29"/>
    <p:sldId id="573" r:id="rId30"/>
    <p:sldId id="574" r:id="rId31"/>
    <p:sldId id="575" r:id="rId32"/>
    <p:sldId id="576" r:id="rId33"/>
    <p:sldId id="577" r:id="rId34"/>
    <p:sldId id="578" r:id="rId35"/>
    <p:sldId id="540" r:id="rId36"/>
    <p:sldId id="541" r:id="rId37"/>
    <p:sldId id="542" r:id="rId38"/>
    <p:sldId id="543" r:id="rId39"/>
    <p:sldId id="544" r:id="rId40"/>
    <p:sldId id="545" r:id="rId41"/>
    <p:sldId id="546" r:id="rId42"/>
    <p:sldId id="547" r:id="rId43"/>
    <p:sldId id="548" r:id="rId44"/>
    <p:sldId id="549" r:id="rId45"/>
    <p:sldId id="550" r:id="rId46"/>
    <p:sldId id="551" r:id="rId47"/>
    <p:sldId id="552" r:id="rId48"/>
    <p:sldId id="553" r:id="rId49"/>
    <p:sldId id="554" r:id="rId50"/>
    <p:sldId id="555" r:id="rId51"/>
    <p:sldId id="556" r:id="rId52"/>
    <p:sldId id="315" r:id="rId53"/>
    <p:sldId id="316" r:id="rId54"/>
    <p:sldId id="317" r:id="rId55"/>
    <p:sldId id="318" r:id="rId56"/>
    <p:sldId id="319" r:id="rId57"/>
    <p:sldId id="320" r:id="rId58"/>
    <p:sldId id="321" r:id="rId59"/>
    <p:sldId id="322" r:id="rId60"/>
    <p:sldId id="323" r:id="rId61"/>
    <p:sldId id="324" r:id="rId62"/>
    <p:sldId id="325" r:id="rId63"/>
    <p:sldId id="326" r:id="rId64"/>
    <p:sldId id="327" r:id="rId65"/>
    <p:sldId id="328" r:id="rId66"/>
    <p:sldId id="329" r:id="rId67"/>
    <p:sldId id="330" r:id="rId68"/>
    <p:sldId id="331" r:id="rId69"/>
    <p:sldId id="332" r:id="rId70"/>
    <p:sldId id="333" r:id="rId71"/>
    <p:sldId id="334" r:id="rId72"/>
    <p:sldId id="431" r:id="rId73"/>
    <p:sldId id="432" r:id="rId74"/>
    <p:sldId id="433" r:id="rId75"/>
    <p:sldId id="434" r:id="rId76"/>
    <p:sldId id="435" r:id="rId77"/>
    <p:sldId id="436" r:id="rId78"/>
    <p:sldId id="301" r:id="rId79"/>
    <p:sldId id="512" r:id="rId80"/>
    <p:sldId id="417" r:id="rId81"/>
    <p:sldId id="348" r:id="rId82"/>
    <p:sldId id="347" r:id="rId83"/>
    <p:sldId id="346" r:id="rId84"/>
    <p:sldId id="349" r:id="rId85"/>
    <p:sldId id="429" r:id="rId86"/>
    <p:sldId id="430" r:id="rId87"/>
    <p:sldId id="303" r:id="rId88"/>
    <p:sldId id="281" r:id="rId89"/>
    <p:sldId id="302" r:id="rId90"/>
    <p:sldId id="298" r:id="rId91"/>
    <p:sldId id="299" r:id="rId92"/>
    <p:sldId id="305" r:id="rId93"/>
    <p:sldId id="300" r:id="rId94"/>
    <p:sldId id="579" r:id="rId95"/>
    <p:sldId id="580" r:id="rId96"/>
    <p:sldId id="581" r:id="rId97"/>
    <p:sldId id="582" r:id="rId98"/>
  </p:sldIdLst>
  <p:sldSz cx="9144000" cy="6858000" type="screen4x3"/>
  <p:notesSz cx="6858000" cy="9144000"/>
  <p:custDataLst>
    <p:tags r:id="rId103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59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notesMaster" Target="notesMasters/notesMaster1.xml"/><Relationship Id="rId98" Type="http://schemas.openxmlformats.org/officeDocument/2006/relationships/slide" Target="slides/slide96.xml"/><Relationship Id="rId97" Type="http://schemas.openxmlformats.org/officeDocument/2006/relationships/slide" Target="slides/slide95.xml"/><Relationship Id="rId96" Type="http://schemas.openxmlformats.org/officeDocument/2006/relationships/slide" Target="slides/slide94.xml"/><Relationship Id="rId95" Type="http://schemas.openxmlformats.org/officeDocument/2006/relationships/slide" Target="slides/slide93.xml"/><Relationship Id="rId94" Type="http://schemas.openxmlformats.org/officeDocument/2006/relationships/slide" Target="slides/slide92.xml"/><Relationship Id="rId93" Type="http://schemas.openxmlformats.org/officeDocument/2006/relationships/slide" Target="slides/slide91.xml"/><Relationship Id="rId92" Type="http://schemas.openxmlformats.org/officeDocument/2006/relationships/slide" Target="slides/slide90.xml"/><Relationship Id="rId91" Type="http://schemas.openxmlformats.org/officeDocument/2006/relationships/slide" Target="slides/slide89.xml"/><Relationship Id="rId90" Type="http://schemas.openxmlformats.org/officeDocument/2006/relationships/slide" Target="slides/slide88.xml"/><Relationship Id="rId9" Type="http://schemas.openxmlformats.org/officeDocument/2006/relationships/slide" Target="slides/slide7.xml"/><Relationship Id="rId89" Type="http://schemas.openxmlformats.org/officeDocument/2006/relationships/slide" Target="slides/slide87.xml"/><Relationship Id="rId88" Type="http://schemas.openxmlformats.org/officeDocument/2006/relationships/slide" Target="slides/slide86.xml"/><Relationship Id="rId87" Type="http://schemas.openxmlformats.org/officeDocument/2006/relationships/slide" Target="slides/slide85.xml"/><Relationship Id="rId86" Type="http://schemas.openxmlformats.org/officeDocument/2006/relationships/slide" Target="slides/slide84.xml"/><Relationship Id="rId85" Type="http://schemas.openxmlformats.org/officeDocument/2006/relationships/slide" Target="slides/slide83.xml"/><Relationship Id="rId84" Type="http://schemas.openxmlformats.org/officeDocument/2006/relationships/slide" Target="slides/slide82.xml"/><Relationship Id="rId83" Type="http://schemas.openxmlformats.org/officeDocument/2006/relationships/slide" Target="slides/slide81.xml"/><Relationship Id="rId82" Type="http://schemas.openxmlformats.org/officeDocument/2006/relationships/slide" Target="slides/slide80.xml"/><Relationship Id="rId81" Type="http://schemas.openxmlformats.org/officeDocument/2006/relationships/slide" Target="slides/slide79.xml"/><Relationship Id="rId80" Type="http://schemas.openxmlformats.org/officeDocument/2006/relationships/slide" Target="slides/slide78.xml"/><Relationship Id="rId8" Type="http://schemas.openxmlformats.org/officeDocument/2006/relationships/slide" Target="slides/slide6.xml"/><Relationship Id="rId79" Type="http://schemas.openxmlformats.org/officeDocument/2006/relationships/slide" Target="slides/slide77.xml"/><Relationship Id="rId78" Type="http://schemas.openxmlformats.org/officeDocument/2006/relationships/slide" Target="slides/slide76.xml"/><Relationship Id="rId77" Type="http://schemas.openxmlformats.org/officeDocument/2006/relationships/slide" Target="slides/slide75.xml"/><Relationship Id="rId76" Type="http://schemas.openxmlformats.org/officeDocument/2006/relationships/slide" Target="slides/slide74.xml"/><Relationship Id="rId75" Type="http://schemas.openxmlformats.org/officeDocument/2006/relationships/slide" Target="slides/slide73.xml"/><Relationship Id="rId74" Type="http://schemas.openxmlformats.org/officeDocument/2006/relationships/slide" Target="slides/slide72.xml"/><Relationship Id="rId73" Type="http://schemas.openxmlformats.org/officeDocument/2006/relationships/slide" Target="slides/slide71.xml"/><Relationship Id="rId72" Type="http://schemas.openxmlformats.org/officeDocument/2006/relationships/slide" Target="slides/slide70.xml"/><Relationship Id="rId71" Type="http://schemas.openxmlformats.org/officeDocument/2006/relationships/slide" Target="slides/slide69.xml"/><Relationship Id="rId70" Type="http://schemas.openxmlformats.org/officeDocument/2006/relationships/slide" Target="slides/slide68.xml"/><Relationship Id="rId7" Type="http://schemas.openxmlformats.org/officeDocument/2006/relationships/slide" Target="slides/slide5.xml"/><Relationship Id="rId69" Type="http://schemas.openxmlformats.org/officeDocument/2006/relationships/slide" Target="slides/slide67.xml"/><Relationship Id="rId68" Type="http://schemas.openxmlformats.org/officeDocument/2006/relationships/slide" Target="slides/slide66.xml"/><Relationship Id="rId67" Type="http://schemas.openxmlformats.org/officeDocument/2006/relationships/slide" Target="slides/slide65.xml"/><Relationship Id="rId66" Type="http://schemas.openxmlformats.org/officeDocument/2006/relationships/slide" Target="slides/slide64.xml"/><Relationship Id="rId65" Type="http://schemas.openxmlformats.org/officeDocument/2006/relationships/slide" Target="slides/slide63.xml"/><Relationship Id="rId64" Type="http://schemas.openxmlformats.org/officeDocument/2006/relationships/slide" Target="slides/slide62.xml"/><Relationship Id="rId63" Type="http://schemas.openxmlformats.org/officeDocument/2006/relationships/slide" Target="slides/slide61.xml"/><Relationship Id="rId62" Type="http://schemas.openxmlformats.org/officeDocument/2006/relationships/slide" Target="slides/slide60.xml"/><Relationship Id="rId61" Type="http://schemas.openxmlformats.org/officeDocument/2006/relationships/slide" Target="slides/slide59.xml"/><Relationship Id="rId60" Type="http://schemas.openxmlformats.org/officeDocument/2006/relationships/slide" Target="slides/slide58.xml"/><Relationship Id="rId6" Type="http://schemas.openxmlformats.org/officeDocument/2006/relationships/slide" Target="slides/slide4.xml"/><Relationship Id="rId59" Type="http://schemas.openxmlformats.org/officeDocument/2006/relationships/slide" Target="slides/slide57.xml"/><Relationship Id="rId58" Type="http://schemas.openxmlformats.org/officeDocument/2006/relationships/slide" Target="slides/slide56.xml"/><Relationship Id="rId57" Type="http://schemas.openxmlformats.org/officeDocument/2006/relationships/slide" Target="slides/slide55.xml"/><Relationship Id="rId56" Type="http://schemas.openxmlformats.org/officeDocument/2006/relationships/slide" Target="slides/slide54.xml"/><Relationship Id="rId55" Type="http://schemas.openxmlformats.org/officeDocument/2006/relationships/slide" Target="slides/slide53.xml"/><Relationship Id="rId54" Type="http://schemas.openxmlformats.org/officeDocument/2006/relationships/slide" Target="slides/slide52.xml"/><Relationship Id="rId53" Type="http://schemas.openxmlformats.org/officeDocument/2006/relationships/slide" Target="slides/slide51.xml"/><Relationship Id="rId52" Type="http://schemas.openxmlformats.org/officeDocument/2006/relationships/slide" Target="slides/slide50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3" Type="http://schemas.openxmlformats.org/officeDocument/2006/relationships/tags" Target="tags/tag12.xml"/><Relationship Id="rId102" Type="http://schemas.openxmlformats.org/officeDocument/2006/relationships/tableStyles" Target="tableStyles.xml"/><Relationship Id="rId101" Type="http://schemas.openxmlformats.org/officeDocument/2006/relationships/viewProps" Target="viewProps.xml"/><Relationship Id="rId100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124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125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0.jpeg"/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4.jpeg"/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6.jpeg"/><Relationship Id="rId1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8.jpeg"/><Relationship Id="rId1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0.jpeg"/><Relationship Id="rId1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2.jpeg"/><Relationship Id="rId1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4.jpeg"/><Relationship Id="rId1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6.jpeg"/><Relationship Id="rId1" Type="http://schemas.openxmlformats.org/officeDocument/2006/relationships/image" Target="../media/image5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8.jpeg"/><Relationship Id="rId1" Type="http://schemas.openxmlformats.org/officeDocument/2006/relationships/image" Target="../media/image5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0.jpeg"/><Relationship Id="rId1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.jpeg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2.jpeg"/><Relationship Id="rId1" Type="http://schemas.openxmlformats.org/officeDocument/2006/relationships/image" Target="../media/image6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4.jpeg"/><Relationship Id="rId1" Type="http://schemas.openxmlformats.org/officeDocument/2006/relationships/image" Target="../media/image6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6.jpeg"/><Relationship Id="rId1" Type="http://schemas.openxmlformats.org/officeDocument/2006/relationships/image" Target="../media/image6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8.jpeg"/><Relationship Id="rId1" Type="http://schemas.openxmlformats.org/officeDocument/2006/relationships/image" Target="../media/image6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0.jpeg"/><Relationship Id="rId1" Type="http://schemas.openxmlformats.org/officeDocument/2006/relationships/image" Target="../media/image6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2.jpeg"/><Relationship Id="rId1" Type="http://schemas.openxmlformats.org/officeDocument/2006/relationships/image" Target="../media/image7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4.jpeg"/><Relationship Id="rId1" Type="http://schemas.openxmlformats.org/officeDocument/2006/relationships/image" Target="../media/image7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6.jpeg"/><Relationship Id="rId1" Type="http://schemas.openxmlformats.org/officeDocument/2006/relationships/image" Target="../media/image7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8.jpeg"/><Relationship Id="rId1" Type="http://schemas.openxmlformats.org/officeDocument/2006/relationships/image" Target="../media/image7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0.jpeg"/><Relationship Id="rId1" Type="http://schemas.openxmlformats.org/officeDocument/2006/relationships/image" Target="../media/image79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2.jpeg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2.jpeg"/><Relationship Id="rId1" Type="http://schemas.openxmlformats.org/officeDocument/2006/relationships/image" Target="../media/image8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4.jpeg"/><Relationship Id="rId1" Type="http://schemas.openxmlformats.org/officeDocument/2006/relationships/image" Target="../media/image8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6.jpeg"/><Relationship Id="rId1" Type="http://schemas.openxmlformats.org/officeDocument/2006/relationships/image" Target="../media/image8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8.jpeg"/><Relationship Id="rId1" Type="http://schemas.openxmlformats.org/officeDocument/2006/relationships/image" Target="../media/image87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9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0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1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2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3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4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jpeg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5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6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7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8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9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0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1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2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3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4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0.jpeg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7.jpeg"/><Relationship Id="rId1" Type="http://schemas.openxmlformats.org/officeDocument/2006/relationships/image" Target="../media/image10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9.jpeg"/><Relationship Id="rId1" Type="http://schemas.openxmlformats.org/officeDocument/2006/relationships/image" Target="../media/image108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1.jpeg"/><Relationship Id="rId1" Type="http://schemas.openxmlformats.org/officeDocument/2006/relationships/image" Target="../media/image110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3.jpeg"/><Relationship Id="rId1" Type="http://schemas.openxmlformats.org/officeDocument/2006/relationships/image" Target="../media/image11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5.jpeg"/><Relationship Id="rId1" Type="http://schemas.openxmlformats.org/officeDocument/2006/relationships/image" Target="../media/image11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7.jpeg"/><Relationship Id="rId1" Type="http://schemas.openxmlformats.org/officeDocument/2006/relationships/image" Target="../media/image11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19.jpeg"/><Relationship Id="rId1" Type="http://schemas.openxmlformats.org/officeDocument/2006/relationships/image" Target="../media/image118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1.jpeg"/><Relationship Id="rId1" Type="http://schemas.openxmlformats.org/officeDocument/2006/relationships/image" Target="../media/image120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3.jpeg"/><Relationship Id="rId1" Type="http://schemas.openxmlformats.org/officeDocument/2006/relationships/image" Target="../media/image122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4.png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5.jpeg"/><Relationship Id="rId1" Type="http://schemas.openxmlformats.org/officeDocument/2006/relationships/image" Target="../media/image124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7.jpeg"/><Relationship Id="rId1" Type="http://schemas.openxmlformats.org/officeDocument/2006/relationships/image" Target="../media/image126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9.jpeg"/><Relationship Id="rId1" Type="http://schemas.openxmlformats.org/officeDocument/2006/relationships/image" Target="../media/image128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0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2.jpeg"/><Relationship Id="rId1" Type="http://schemas.openxmlformats.org/officeDocument/2006/relationships/image" Target="../media/image131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4.jpeg"/><Relationship Id="rId1" Type="http://schemas.openxmlformats.org/officeDocument/2006/relationships/image" Target="../media/image133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6.jpeg"/><Relationship Id="rId1" Type="http://schemas.openxmlformats.org/officeDocument/2006/relationships/image" Target="../media/image135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8.jpeg"/><Relationship Id="rId1" Type="http://schemas.openxmlformats.org/officeDocument/2006/relationships/image" Target="../media/image137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40.jpeg"/><Relationship Id="rId1" Type="http://schemas.openxmlformats.org/officeDocument/2006/relationships/image" Target="../media/image139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42.jpeg"/><Relationship Id="rId1" Type="http://schemas.openxmlformats.org/officeDocument/2006/relationships/image" Target="../media/image141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8.jpeg"/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3.jpe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4.jpeg"/></Relationships>
</file>

<file path=ppt/slides/_rels/slide7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46.jpeg"/><Relationship Id="rId3" Type="http://schemas.openxmlformats.org/officeDocument/2006/relationships/tags" Target="../tags/tag2.xml"/><Relationship Id="rId2" Type="http://schemas.openxmlformats.org/officeDocument/2006/relationships/image" Target="../media/image145.jpeg"/><Relationship Id="rId1" Type="http://schemas.openxmlformats.org/officeDocument/2006/relationships/tags" Target="../tags/tag1.xml"/></Relationships>
</file>

<file path=ppt/slides/_rels/slide7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48.jpeg"/><Relationship Id="rId3" Type="http://schemas.openxmlformats.org/officeDocument/2006/relationships/tags" Target="../tags/tag4.xml"/><Relationship Id="rId2" Type="http://schemas.openxmlformats.org/officeDocument/2006/relationships/image" Target="../media/image147.jpeg"/><Relationship Id="rId1" Type="http://schemas.openxmlformats.org/officeDocument/2006/relationships/tags" Target="../tags/tag3.xml"/></Relationships>
</file>

<file path=ppt/slides/_rels/slide7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50.jpeg"/><Relationship Id="rId3" Type="http://schemas.openxmlformats.org/officeDocument/2006/relationships/tags" Target="../tags/tag6.xml"/><Relationship Id="rId2" Type="http://schemas.openxmlformats.org/officeDocument/2006/relationships/image" Target="../media/image149.jpeg"/><Relationship Id="rId1" Type="http://schemas.openxmlformats.org/officeDocument/2006/relationships/tags" Target="../tags/tag5.xml"/></Relationships>
</file>

<file path=ppt/slides/_rels/slide7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52.jpeg"/><Relationship Id="rId3" Type="http://schemas.openxmlformats.org/officeDocument/2006/relationships/tags" Target="../tags/tag8.xml"/><Relationship Id="rId2" Type="http://schemas.openxmlformats.org/officeDocument/2006/relationships/image" Target="../media/image151.jpeg"/><Relationship Id="rId1" Type="http://schemas.openxmlformats.org/officeDocument/2006/relationships/tags" Target="../tags/tag7.xml"/></Relationships>
</file>

<file path=ppt/slides/_rels/slide7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54.jpeg"/><Relationship Id="rId3" Type="http://schemas.openxmlformats.org/officeDocument/2006/relationships/tags" Target="../tags/tag10.xml"/><Relationship Id="rId2" Type="http://schemas.openxmlformats.org/officeDocument/2006/relationships/image" Target="../media/image153.jpeg"/><Relationship Id="rId1" Type="http://schemas.openxmlformats.org/officeDocument/2006/relationships/tags" Target="../tags/tag9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56.jpeg"/><Relationship Id="rId1" Type="http://schemas.openxmlformats.org/officeDocument/2006/relationships/image" Target="../media/image155.jpeg"/></Relationships>
</file>

<file path=ppt/slides/_rels/slide7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61.jpeg"/><Relationship Id="rId4" Type="http://schemas.openxmlformats.org/officeDocument/2006/relationships/image" Target="../media/image160.jpeg"/><Relationship Id="rId3" Type="http://schemas.openxmlformats.org/officeDocument/2006/relationships/image" Target="../media/image159.jpeg"/><Relationship Id="rId2" Type="http://schemas.openxmlformats.org/officeDocument/2006/relationships/image" Target="../media/image158.jpeg"/><Relationship Id="rId1" Type="http://schemas.openxmlformats.org/officeDocument/2006/relationships/image" Target="../media/image157.jpeg"/></Relationships>
</file>

<file path=ppt/slides/_rels/slide7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67.jpeg"/><Relationship Id="rId5" Type="http://schemas.openxmlformats.org/officeDocument/2006/relationships/image" Target="../media/image166.jpeg"/><Relationship Id="rId4" Type="http://schemas.openxmlformats.org/officeDocument/2006/relationships/image" Target="../media/image165.jpeg"/><Relationship Id="rId3" Type="http://schemas.openxmlformats.org/officeDocument/2006/relationships/image" Target="../media/image164.jpeg"/><Relationship Id="rId2" Type="http://schemas.openxmlformats.org/officeDocument/2006/relationships/image" Target="../media/image163.jpeg"/><Relationship Id="rId1" Type="http://schemas.openxmlformats.org/officeDocument/2006/relationships/image" Target="../media/image162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2.jpeg"/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_rels/slide8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73.jpeg"/><Relationship Id="rId5" Type="http://schemas.openxmlformats.org/officeDocument/2006/relationships/image" Target="../media/image172.jpeg"/><Relationship Id="rId4" Type="http://schemas.openxmlformats.org/officeDocument/2006/relationships/image" Target="../media/image171.jpeg"/><Relationship Id="rId3" Type="http://schemas.openxmlformats.org/officeDocument/2006/relationships/image" Target="../media/image170.jpeg"/><Relationship Id="rId2" Type="http://schemas.openxmlformats.org/officeDocument/2006/relationships/image" Target="../media/image169.jpeg"/><Relationship Id="rId1" Type="http://schemas.openxmlformats.org/officeDocument/2006/relationships/image" Target="../media/image168.jpeg"/></Relationships>
</file>

<file path=ppt/slides/_rels/slide8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78.jpeg"/><Relationship Id="rId4" Type="http://schemas.openxmlformats.org/officeDocument/2006/relationships/image" Target="../media/image177.jpeg"/><Relationship Id="rId3" Type="http://schemas.openxmlformats.org/officeDocument/2006/relationships/image" Target="../media/image176.jpeg"/><Relationship Id="rId2" Type="http://schemas.openxmlformats.org/officeDocument/2006/relationships/image" Target="../media/image175.jpeg"/><Relationship Id="rId1" Type="http://schemas.openxmlformats.org/officeDocument/2006/relationships/image" Target="../media/image174.jpeg"/></Relationships>
</file>

<file path=ppt/slides/_rels/slide8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84.jpeg"/><Relationship Id="rId5" Type="http://schemas.openxmlformats.org/officeDocument/2006/relationships/image" Target="../media/image183.jpeg"/><Relationship Id="rId4" Type="http://schemas.openxmlformats.org/officeDocument/2006/relationships/image" Target="../media/image182.jpeg"/><Relationship Id="rId3" Type="http://schemas.openxmlformats.org/officeDocument/2006/relationships/image" Target="../media/image181.jpeg"/><Relationship Id="rId2" Type="http://schemas.openxmlformats.org/officeDocument/2006/relationships/image" Target="../media/image180.jpeg"/><Relationship Id="rId1" Type="http://schemas.openxmlformats.org/officeDocument/2006/relationships/image" Target="../media/image179.jpeg"/></Relationships>
</file>

<file path=ppt/slides/_rels/slide8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90.jpeg"/><Relationship Id="rId5" Type="http://schemas.openxmlformats.org/officeDocument/2006/relationships/image" Target="../media/image189.jpeg"/><Relationship Id="rId4" Type="http://schemas.openxmlformats.org/officeDocument/2006/relationships/image" Target="../media/image188.jpeg"/><Relationship Id="rId3" Type="http://schemas.openxmlformats.org/officeDocument/2006/relationships/image" Target="../media/image187.jpeg"/><Relationship Id="rId2" Type="http://schemas.openxmlformats.org/officeDocument/2006/relationships/image" Target="../media/image186.jpeg"/><Relationship Id="rId1" Type="http://schemas.openxmlformats.org/officeDocument/2006/relationships/image" Target="../media/image185.jpeg"/></Relationships>
</file>

<file path=ppt/slides/_rels/slide8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95.jpeg"/><Relationship Id="rId4" Type="http://schemas.openxmlformats.org/officeDocument/2006/relationships/image" Target="../media/image194.jpeg"/><Relationship Id="rId3" Type="http://schemas.openxmlformats.org/officeDocument/2006/relationships/image" Target="../media/image193.jpeg"/><Relationship Id="rId2" Type="http://schemas.openxmlformats.org/officeDocument/2006/relationships/image" Target="../media/image192.jpeg"/><Relationship Id="rId1" Type="http://schemas.openxmlformats.org/officeDocument/2006/relationships/image" Target="../media/image191.jpeg"/></Relationships>
</file>

<file path=ppt/slides/_rels/slide8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00.jpeg"/><Relationship Id="rId5" Type="http://schemas.openxmlformats.org/officeDocument/2006/relationships/tags" Target="../tags/tag11.xml"/><Relationship Id="rId4" Type="http://schemas.openxmlformats.org/officeDocument/2006/relationships/image" Target="../media/image199.jpeg"/><Relationship Id="rId3" Type="http://schemas.openxmlformats.org/officeDocument/2006/relationships/image" Target="../media/image198.jpeg"/><Relationship Id="rId2" Type="http://schemas.openxmlformats.org/officeDocument/2006/relationships/image" Target="../media/image197.jpeg"/><Relationship Id="rId1" Type="http://schemas.openxmlformats.org/officeDocument/2006/relationships/image" Target="../media/image196.jpeg"/></Relationships>
</file>

<file path=ppt/slides/_rels/slide8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05.jpeg"/><Relationship Id="rId4" Type="http://schemas.openxmlformats.org/officeDocument/2006/relationships/image" Target="../media/image204.jpeg"/><Relationship Id="rId3" Type="http://schemas.openxmlformats.org/officeDocument/2006/relationships/image" Target="../media/image203.jpeg"/><Relationship Id="rId2" Type="http://schemas.openxmlformats.org/officeDocument/2006/relationships/image" Target="../media/image202.jpeg"/><Relationship Id="rId1" Type="http://schemas.openxmlformats.org/officeDocument/2006/relationships/image" Target="../media/image201.jpeg"/></Relationships>
</file>

<file path=ppt/slides/_rels/slide8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11.jpeg"/><Relationship Id="rId5" Type="http://schemas.openxmlformats.org/officeDocument/2006/relationships/image" Target="../media/image210.jpeg"/><Relationship Id="rId4" Type="http://schemas.openxmlformats.org/officeDocument/2006/relationships/image" Target="../media/image209.jpeg"/><Relationship Id="rId3" Type="http://schemas.openxmlformats.org/officeDocument/2006/relationships/image" Target="../media/image208.jpeg"/><Relationship Id="rId2" Type="http://schemas.openxmlformats.org/officeDocument/2006/relationships/image" Target="../media/image207.jpeg"/><Relationship Id="rId1" Type="http://schemas.openxmlformats.org/officeDocument/2006/relationships/image" Target="../media/image206.jpe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218.jpeg"/><Relationship Id="rId6" Type="http://schemas.openxmlformats.org/officeDocument/2006/relationships/image" Target="../media/image217.jpeg"/><Relationship Id="rId5" Type="http://schemas.openxmlformats.org/officeDocument/2006/relationships/image" Target="../media/image216.jpeg"/><Relationship Id="rId4" Type="http://schemas.openxmlformats.org/officeDocument/2006/relationships/image" Target="../media/image215.jpeg"/><Relationship Id="rId3" Type="http://schemas.openxmlformats.org/officeDocument/2006/relationships/image" Target="../media/image214.jpeg"/><Relationship Id="rId2" Type="http://schemas.openxmlformats.org/officeDocument/2006/relationships/image" Target="../media/image213.jpeg"/><Relationship Id="rId1" Type="http://schemas.openxmlformats.org/officeDocument/2006/relationships/image" Target="../media/image212.jpeg"/></Relationships>
</file>

<file path=ppt/slides/_rels/slide8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23.jpeg"/><Relationship Id="rId4" Type="http://schemas.openxmlformats.org/officeDocument/2006/relationships/image" Target="../media/image222.jpeg"/><Relationship Id="rId3" Type="http://schemas.openxmlformats.org/officeDocument/2006/relationships/image" Target="../media/image221.jpeg"/><Relationship Id="rId2" Type="http://schemas.openxmlformats.org/officeDocument/2006/relationships/image" Target="../media/image220.jpeg"/><Relationship Id="rId1" Type="http://schemas.openxmlformats.org/officeDocument/2006/relationships/image" Target="../media/image219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6.jpeg"/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image" Target="../media/image33.jpeg"/></Relationships>
</file>

<file path=ppt/slides/_rels/slide9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28.jpeg"/><Relationship Id="rId4" Type="http://schemas.openxmlformats.org/officeDocument/2006/relationships/image" Target="../media/image227.jpeg"/><Relationship Id="rId3" Type="http://schemas.openxmlformats.org/officeDocument/2006/relationships/image" Target="../media/image226.jpeg"/><Relationship Id="rId2" Type="http://schemas.openxmlformats.org/officeDocument/2006/relationships/image" Target="../media/image225.jpeg"/><Relationship Id="rId1" Type="http://schemas.openxmlformats.org/officeDocument/2006/relationships/image" Target="../media/image224.jpeg"/></Relationships>
</file>

<file path=ppt/slides/_rels/slide9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34.jpeg"/><Relationship Id="rId5" Type="http://schemas.openxmlformats.org/officeDocument/2006/relationships/image" Target="../media/image233.jpeg"/><Relationship Id="rId4" Type="http://schemas.openxmlformats.org/officeDocument/2006/relationships/image" Target="../media/image232.jpeg"/><Relationship Id="rId3" Type="http://schemas.openxmlformats.org/officeDocument/2006/relationships/image" Target="../media/image231.jpeg"/><Relationship Id="rId2" Type="http://schemas.openxmlformats.org/officeDocument/2006/relationships/image" Target="../media/image230.jpeg"/><Relationship Id="rId1" Type="http://schemas.openxmlformats.org/officeDocument/2006/relationships/image" Target="../media/image229.jpeg"/></Relationships>
</file>

<file path=ppt/slides/_rels/slide9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39.jpeg"/><Relationship Id="rId4" Type="http://schemas.openxmlformats.org/officeDocument/2006/relationships/image" Target="../media/image238.jpeg"/><Relationship Id="rId3" Type="http://schemas.openxmlformats.org/officeDocument/2006/relationships/image" Target="../media/image237.jpeg"/><Relationship Id="rId2" Type="http://schemas.openxmlformats.org/officeDocument/2006/relationships/image" Target="../media/image236.jpeg"/><Relationship Id="rId1" Type="http://schemas.openxmlformats.org/officeDocument/2006/relationships/image" Target="../media/image235.jpeg"/></Relationships>
</file>

<file path=ppt/slides/_rels/slide9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47.jpeg"/><Relationship Id="rId7" Type="http://schemas.openxmlformats.org/officeDocument/2006/relationships/image" Target="../media/image246.jpeg"/><Relationship Id="rId6" Type="http://schemas.openxmlformats.org/officeDocument/2006/relationships/image" Target="../media/image245.jpeg"/><Relationship Id="rId5" Type="http://schemas.openxmlformats.org/officeDocument/2006/relationships/image" Target="../media/image244.jpeg"/><Relationship Id="rId4" Type="http://schemas.openxmlformats.org/officeDocument/2006/relationships/image" Target="../media/image243.jpeg"/><Relationship Id="rId3" Type="http://schemas.openxmlformats.org/officeDocument/2006/relationships/image" Target="../media/image242.jpeg"/><Relationship Id="rId2" Type="http://schemas.openxmlformats.org/officeDocument/2006/relationships/image" Target="../media/image241.jpeg"/><Relationship Id="rId1" Type="http://schemas.openxmlformats.org/officeDocument/2006/relationships/image" Target="../media/image240.jpeg"/></Relationships>
</file>

<file path=ppt/slides/_rels/slide9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55.jpeg"/><Relationship Id="rId7" Type="http://schemas.openxmlformats.org/officeDocument/2006/relationships/image" Target="../media/image254.jpeg"/><Relationship Id="rId6" Type="http://schemas.openxmlformats.org/officeDocument/2006/relationships/image" Target="../media/image253.jpeg"/><Relationship Id="rId5" Type="http://schemas.openxmlformats.org/officeDocument/2006/relationships/image" Target="../media/image252.jpeg"/><Relationship Id="rId4" Type="http://schemas.openxmlformats.org/officeDocument/2006/relationships/image" Target="../media/image251.jpeg"/><Relationship Id="rId3" Type="http://schemas.openxmlformats.org/officeDocument/2006/relationships/image" Target="../media/image250.jpeg"/><Relationship Id="rId2" Type="http://schemas.openxmlformats.org/officeDocument/2006/relationships/image" Target="../media/image249.jpeg"/><Relationship Id="rId1" Type="http://schemas.openxmlformats.org/officeDocument/2006/relationships/image" Target="../media/image248.jpeg"/></Relationships>
</file>

<file path=ppt/slides/_rels/slide9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63.jpeg"/><Relationship Id="rId7" Type="http://schemas.openxmlformats.org/officeDocument/2006/relationships/image" Target="../media/image262.jpeg"/><Relationship Id="rId6" Type="http://schemas.openxmlformats.org/officeDocument/2006/relationships/image" Target="../media/image261.jpeg"/><Relationship Id="rId5" Type="http://schemas.openxmlformats.org/officeDocument/2006/relationships/image" Target="../media/image260.jpeg"/><Relationship Id="rId4" Type="http://schemas.openxmlformats.org/officeDocument/2006/relationships/image" Target="../media/image259.jpeg"/><Relationship Id="rId3" Type="http://schemas.openxmlformats.org/officeDocument/2006/relationships/image" Target="../media/image258.jpeg"/><Relationship Id="rId2" Type="http://schemas.openxmlformats.org/officeDocument/2006/relationships/image" Target="../media/image257.jpeg"/><Relationship Id="rId1" Type="http://schemas.openxmlformats.org/officeDocument/2006/relationships/image" Target="../media/image256.jpeg"/></Relationships>
</file>

<file path=ppt/slides/_rels/slide9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66.jpeg"/><Relationship Id="rId2" Type="http://schemas.openxmlformats.org/officeDocument/2006/relationships/image" Target="../media/image265.jpeg"/><Relationship Id="rId1" Type="http://schemas.openxmlformats.org/officeDocument/2006/relationships/image" Target="../media/image26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04.Our lady of Grac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43755" y="3284855"/>
            <a:ext cx="3420000" cy="3420000"/>
          </a:xfrm>
          <a:prstGeom prst="rect">
            <a:avLst/>
          </a:prstGeom>
        </p:spPr>
      </p:pic>
      <p:pic>
        <p:nvPicPr>
          <p:cNvPr id="5" name="图片 4" descr="03.St. Ju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05" y="3284855"/>
            <a:ext cx="3420000" cy="3420000"/>
          </a:xfrm>
          <a:prstGeom prst="rect">
            <a:avLst/>
          </a:prstGeom>
        </p:spPr>
      </p:pic>
      <p:pic>
        <p:nvPicPr>
          <p:cNvPr id="7" name="图片 6" descr="01.Holy Famil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095" y="44450"/>
            <a:ext cx="3420000" cy="3420000"/>
          </a:xfrm>
          <a:prstGeom prst="rect">
            <a:avLst/>
          </a:prstGeom>
        </p:spPr>
      </p:pic>
      <p:pic>
        <p:nvPicPr>
          <p:cNvPr id="2" name="图片 2" descr="02.Our lady of Guadalup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45" y="104775"/>
            <a:ext cx="3312160" cy="33134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29.Archangel Michael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32045" y="3420110"/>
            <a:ext cx="3420000" cy="3420000"/>
          </a:xfrm>
          <a:prstGeom prst="rect">
            <a:avLst/>
          </a:prstGeom>
        </p:spPr>
      </p:pic>
      <p:pic>
        <p:nvPicPr>
          <p:cNvPr id="3" name="图片 2" descr="26.St. Peregr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260" y="116840"/>
            <a:ext cx="3420000" cy="3420000"/>
          </a:xfrm>
          <a:prstGeom prst="rect">
            <a:avLst/>
          </a:prstGeom>
        </p:spPr>
      </p:pic>
      <p:pic>
        <p:nvPicPr>
          <p:cNvPr id="4" name="图片 3" descr="27.St. Roch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190" y="44450"/>
            <a:ext cx="3420000" cy="3420000"/>
          </a:xfrm>
          <a:prstGeom prst="rect">
            <a:avLst/>
          </a:prstGeom>
        </p:spPr>
      </p:pic>
      <p:pic>
        <p:nvPicPr>
          <p:cNvPr id="5" name="图片 4" descr="28.St. Martin of Tour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895" y="3357245"/>
            <a:ext cx="3420000" cy="3420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33.Archangel Jehudiel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16145" y="3357245"/>
            <a:ext cx="3420000" cy="3420000"/>
          </a:xfrm>
          <a:prstGeom prst="rect">
            <a:avLst/>
          </a:prstGeom>
        </p:spPr>
      </p:pic>
      <p:pic>
        <p:nvPicPr>
          <p:cNvPr id="3" name="图片 2" descr="30.Archangel Gabriel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360" y="116840"/>
            <a:ext cx="3420000" cy="3420000"/>
          </a:xfrm>
          <a:prstGeom prst="rect">
            <a:avLst/>
          </a:prstGeom>
        </p:spPr>
      </p:pic>
      <p:pic>
        <p:nvPicPr>
          <p:cNvPr id="4" name="图片 3" descr="31.Archangel Urie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145" y="116840"/>
            <a:ext cx="3420000" cy="3420000"/>
          </a:xfrm>
          <a:prstGeom prst="rect">
            <a:avLst/>
          </a:prstGeom>
        </p:spPr>
      </p:pic>
      <p:pic>
        <p:nvPicPr>
          <p:cNvPr id="5" name="图片 4" descr="32.Archangel Raphael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360" y="3429000"/>
            <a:ext cx="3420000" cy="3420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35.Archangel Barachiel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0" y="1629410"/>
            <a:ext cx="3600000" cy="3600000"/>
          </a:xfrm>
          <a:prstGeom prst="rect">
            <a:avLst/>
          </a:prstGeom>
        </p:spPr>
      </p:pic>
      <p:pic>
        <p:nvPicPr>
          <p:cNvPr id="3" name="图片 2" descr="34.Archangel Saeltiel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1700530"/>
            <a:ext cx="3600000" cy="3600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481" name="图片 1" descr="Divino Nin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950" y="1052513"/>
            <a:ext cx="4537075" cy="4537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2" name="图片 2" descr="Divine Merc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117600"/>
            <a:ext cx="4319588" cy="43195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505" name="图片 1" descr="Immaculate Heart of Mary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1123950"/>
            <a:ext cx="4319587" cy="4321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6" name="图片 2" descr="Holy Famil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4850" y="1103313"/>
            <a:ext cx="4629150" cy="46291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2529" name="图片 1" descr="Our Lady of Grac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1074738"/>
            <a:ext cx="4440237" cy="4441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0" name="图片 2" descr="Our Lady of Fatim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5" y="1123950"/>
            <a:ext cx="4321175" cy="4321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553" name="图片 1" descr="Our Lady of Lourdes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1052513"/>
            <a:ext cx="4319587" cy="4319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4" name="图片 2" descr="Our Lady of Guadalup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1052513"/>
            <a:ext cx="4319587" cy="43195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4577" name="图片 1" descr="Our Lady of Mount Carmel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1270000"/>
            <a:ext cx="4319588" cy="4319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78" name="图片 2" descr="Our Lady of Merced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850" y="1270000"/>
            <a:ext cx="4321175" cy="43195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5601" name="图片 1" descr="Sacred Heart of Jesus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950" y="1195388"/>
            <a:ext cx="4319588" cy="4319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2" name="图片 2" descr="Our Lady Queen of Heav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195388"/>
            <a:ext cx="4319588" cy="43195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6625" name="图片 1" descr="St. Barbar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950" y="1270000"/>
            <a:ext cx="4319588" cy="4319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6" name="图片 2" descr="St. Anthon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538" y="1270000"/>
            <a:ext cx="4319587" cy="43195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08.Virgin Mary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640" y="44450"/>
            <a:ext cx="3420000" cy="3420000"/>
          </a:xfrm>
          <a:prstGeom prst="rect">
            <a:avLst/>
          </a:prstGeom>
        </p:spPr>
      </p:pic>
      <p:pic>
        <p:nvPicPr>
          <p:cNvPr id="5" name="图片 4" descr="07.Our lady of Fatim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145" y="116840"/>
            <a:ext cx="3420000" cy="3420000"/>
          </a:xfrm>
          <a:prstGeom prst="rect">
            <a:avLst/>
          </a:prstGeom>
        </p:spPr>
      </p:pic>
      <p:pic>
        <p:nvPicPr>
          <p:cNvPr id="6" name="图片 5" descr="05.St. Joseph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290" y="3357245"/>
            <a:ext cx="3420000" cy="3420000"/>
          </a:xfrm>
          <a:prstGeom prst="rect">
            <a:avLst/>
          </a:prstGeom>
        </p:spPr>
      </p:pic>
      <p:pic>
        <p:nvPicPr>
          <p:cNvPr id="3" name="图片 1" descr="06.sacred heart of jesu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870" y="3429000"/>
            <a:ext cx="3357566" cy="3358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649" name="图片 1" descr="St. Joseph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950" y="1196975"/>
            <a:ext cx="4319588" cy="4319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0" name="图片 2" descr="St. Franci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8975" y="1196975"/>
            <a:ext cx="4321175" cy="43195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8673" name="图片 1" descr="St. Theres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14875" y="1266825"/>
            <a:ext cx="4321175" cy="4321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4" name="图片 2" descr="St. Ju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1266825"/>
            <a:ext cx="4319587" cy="4321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3793" name="图片 4" descr="Good Shepher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725" y="2489200"/>
            <a:ext cx="5381625" cy="4035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4" name="图片 5" descr="Divine Merc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175" y="333375"/>
            <a:ext cx="4727575" cy="35448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4817" name="图片 7" descr="Holy Family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2476500"/>
            <a:ext cx="5732462" cy="4298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18" name="图片 6" descr="Immaculate Heart of Mar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400" y="188913"/>
            <a:ext cx="5280025" cy="39592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5841" name="图片 2" descr="Infant of Pragu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2479675"/>
            <a:ext cx="5489575" cy="41163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2" name="图片 1" descr="Neno Jesu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400" y="188913"/>
            <a:ext cx="5280025" cy="39592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6865" name="图片 1" descr="Our lady of Grac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2470150"/>
            <a:ext cx="5734050" cy="43005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6" name="图片 2" descr="Our Lady of Fatim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2838" y="44450"/>
            <a:ext cx="5335587" cy="4000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7889" name="图片 2" descr="Our Lady of Guadalup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2276475"/>
            <a:ext cx="5840412" cy="43799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0" name="图片 1" descr="Our Lady of Lourd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400" y="115888"/>
            <a:ext cx="5280025" cy="39608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8913" name="图片 2" descr="Our Lady of Mount Carmel"/>
          <p:cNvPicPr>
            <a:picLocks noChangeAspect="1"/>
          </p:cNvPicPr>
          <p:nvPr/>
        </p:nvPicPr>
        <p:blipFill>
          <a:blip r:embed="rId1"/>
          <a:srcRect b="6407"/>
          <a:stretch>
            <a:fillRect/>
          </a:stretch>
        </p:blipFill>
        <p:spPr>
          <a:xfrm>
            <a:off x="250825" y="2420938"/>
            <a:ext cx="5892800" cy="41354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4" name="图片 1" descr="Our Lady Queen of Heav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400" y="115888"/>
            <a:ext cx="5280025" cy="39608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9937" name="图片 2" descr="Pope Leo XIV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2270125"/>
            <a:ext cx="5834062" cy="4375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38" name="图片 1" descr="Sacred Heart of Jesu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3450" y="138113"/>
            <a:ext cx="5441950" cy="40814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61" name="图片 2" descr="Saint Antoni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2276475"/>
            <a:ext cx="5811838" cy="4359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2" name="图片 1" descr="Saint Beni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375" y="115888"/>
            <a:ext cx="5280025" cy="39608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" name="图片 8" descr="infant of pragu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9795" y="44450"/>
            <a:ext cx="3420000" cy="3420000"/>
          </a:xfrm>
          <a:prstGeom prst="rect">
            <a:avLst/>
          </a:prstGeom>
        </p:spPr>
      </p:pic>
      <p:pic>
        <p:nvPicPr>
          <p:cNvPr id="10" name="图片 9" descr="Nino Jesu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755" y="44450"/>
            <a:ext cx="3420000" cy="3420000"/>
          </a:xfrm>
          <a:prstGeom prst="rect">
            <a:avLst/>
          </a:prstGeom>
        </p:spPr>
      </p:pic>
      <p:pic>
        <p:nvPicPr>
          <p:cNvPr id="11" name="图片 10" descr="Our lady of lourd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7900" y="3213100"/>
            <a:ext cx="3420000" cy="3420000"/>
          </a:xfrm>
          <a:prstGeom prst="rect">
            <a:avLst/>
          </a:prstGeom>
        </p:spPr>
      </p:pic>
      <p:pic>
        <p:nvPicPr>
          <p:cNvPr id="12" name="图片 11" descr="our lady of mount carmel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405" y="3284855"/>
            <a:ext cx="3420000" cy="3420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1985" name="图片 1" descr="Saint Joseph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2489200"/>
            <a:ext cx="5668963" cy="4251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6" name="图片 2" descr="Saint Franci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400" y="115888"/>
            <a:ext cx="5280025" cy="39608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3009" name="图片 2" descr="Saint Jud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2251075"/>
            <a:ext cx="5792788" cy="43449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0" name="图片 1" descr="St. Lazaru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400" y="188913"/>
            <a:ext cx="5280025" cy="39592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St. Padre Pi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215" y="2564765"/>
            <a:ext cx="5612764" cy="4209414"/>
          </a:xfrm>
          <a:prstGeom prst="snip1Rect">
            <a:avLst/>
          </a:prstGeom>
        </p:spPr>
      </p:pic>
      <p:pic>
        <p:nvPicPr>
          <p:cNvPr id="44034" name="图片 2" descr="St. Michael"/>
          <p:cNvPicPr>
            <a:picLocks noChangeAspect="1"/>
          </p:cNvPicPr>
          <p:nvPr/>
        </p:nvPicPr>
        <p:blipFill>
          <a:blip r:embed="rId2"/>
          <a:srcRect b="12717"/>
          <a:stretch>
            <a:fillRect/>
          </a:stretch>
        </p:blipFill>
        <p:spPr>
          <a:xfrm>
            <a:off x="3492500" y="115888"/>
            <a:ext cx="5403850" cy="35385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5057" name="图片 2" descr="St. Rita of Casci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2284413"/>
            <a:ext cx="5743575" cy="43068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58" name="图片 1" descr="St. Theres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400" y="44450"/>
            <a:ext cx="5280025" cy="39592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3" name="图片 1" descr="Divine Mercy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288" y="260350"/>
            <a:ext cx="8559800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7" name="图片 1" descr="Divino Nin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188913"/>
            <a:ext cx="8559800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1" name="图片 1" descr="Holy Family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2100" y="188913"/>
            <a:ext cx="8559800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5" name="图片 1" descr="Our Lady of Fatim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188913"/>
            <a:ext cx="8558213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69" name="图片 1" descr="Our Lady of Grac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2100" y="115888"/>
            <a:ext cx="8559800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3" name="图片 1" descr="Our Lady of Guadalup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115888"/>
            <a:ext cx="8559800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Saint joseph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9795" y="116840"/>
            <a:ext cx="3423800" cy="3420000"/>
          </a:xfrm>
          <a:prstGeom prst="rect">
            <a:avLst/>
          </a:prstGeom>
        </p:spPr>
      </p:pic>
      <p:pic>
        <p:nvPicPr>
          <p:cNvPr id="3" name="图片 2" descr="St. pancratiu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95" y="3420110"/>
            <a:ext cx="3420000" cy="3420000"/>
          </a:xfrm>
          <a:prstGeom prst="rect">
            <a:avLst/>
          </a:prstGeom>
        </p:spPr>
      </p:pic>
      <p:pic>
        <p:nvPicPr>
          <p:cNvPr id="4" name="图片 3" descr="The Holy Trinit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3800" y="116840"/>
            <a:ext cx="3420000" cy="3420000"/>
          </a:xfrm>
          <a:prstGeom prst="rect">
            <a:avLst/>
          </a:prstGeom>
        </p:spPr>
      </p:pic>
      <p:pic>
        <p:nvPicPr>
          <p:cNvPr id="5" name="图片 1" descr="St. rita of casci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9700" y="3284855"/>
            <a:ext cx="3462020" cy="34620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7" name="图片 1" descr="Our Lady of Lourdes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188913"/>
            <a:ext cx="8559800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 1" descr="Our Lady of Mount Carmel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115888"/>
            <a:ext cx="8559800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5" name="图片 1" descr="Our Lady Queen of Heave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2100" y="188913"/>
            <a:ext cx="8559800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89" name="图片 1" descr="Rising Jesus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188913"/>
            <a:ext cx="8559800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313" name="图片 1" descr="Sacred Heart of Jesus (2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260350"/>
            <a:ext cx="8558213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337" name="图片 1" descr="Sacred Heart of Jesus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288" y="260350"/>
            <a:ext cx="8559800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361" name="图片 1" descr="St. Francis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2100" y="188913"/>
            <a:ext cx="8559800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85" name="图片 1" descr="St. Joseph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260350"/>
            <a:ext cx="8558213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409" name="图片 1" descr="St. Jud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115888"/>
            <a:ext cx="8559800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433" name="图片 1" descr="St. Theres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260350"/>
            <a:ext cx="8558213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10.Rising jesus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9160" y="80645"/>
            <a:ext cx="3420000" cy="3420000"/>
          </a:xfrm>
          <a:prstGeom prst="rect">
            <a:avLst/>
          </a:prstGeom>
        </p:spPr>
      </p:pic>
      <p:pic>
        <p:nvPicPr>
          <p:cNvPr id="3" name="图片 2" descr="11.good shepher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0145" y="3357245"/>
            <a:ext cx="3420000" cy="3420000"/>
          </a:xfrm>
          <a:prstGeom prst="rect">
            <a:avLst/>
          </a:prstGeom>
        </p:spPr>
      </p:pic>
      <p:pic>
        <p:nvPicPr>
          <p:cNvPr id="5" name="图片 4" descr="09.St. Anton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3800" y="44450"/>
            <a:ext cx="3420000" cy="3420000"/>
          </a:xfrm>
          <a:prstGeom prst="rect">
            <a:avLst/>
          </a:prstGeom>
        </p:spPr>
      </p:pic>
      <p:pic>
        <p:nvPicPr>
          <p:cNvPr id="6" name="图片 5" descr="12.St. Charbel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50" y="3213100"/>
            <a:ext cx="3420000" cy="3420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457" name="图片 1" descr="St.Anthony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188913"/>
            <a:ext cx="8558213" cy="6480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8369" name="图片 1" descr="02.our lady of guadalup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43438" y="1484313"/>
            <a:ext cx="4319587" cy="4319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8370" name="图片 2" descr="01.the holy famil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" y="1341438"/>
            <a:ext cx="4464050" cy="44640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9393" name="图片 1" descr="04.our lady of the miraculous medal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1123950"/>
            <a:ext cx="4319587" cy="4321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9394" name="图片 2" descr="03.saint ju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5" y="1196975"/>
            <a:ext cx="4321175" cy="43195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0417" name="图片 1" descr="06.saint joseph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950" y="981075"/>
            <a:ext cx="4319588" cy="4319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18" name="图片 2" descr="05.divino nino jesu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1123950"/>
            <a:ext cx="4319587" cy="4321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41" name="图片 1" descr="08.sacred heart of jesus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981075"/>
            <a:ext cx="4319587" cy="4319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42" name="图片 2" descr="07.our lady queen of heav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196975"/>
            <a:ext cx="4319588" cy="43195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2465" name="图片 1" descr="10.saint antoni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1268413"/>
            <a:ext cx="4321175" cy="4319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2466" name="图片 2" descr="09.immaculate heart of mar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538" y="1339850"/>
            <a:ext cx="4319587" cy="4321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3489" name="图片 1" descr="12.our lady of fatim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981075"/>
            <a:ext cx="4319588" cy="4319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490" name="图片 2" descr="11.saint franci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538" y="1123950"/>
            <a:ext cx="4319587" cy="4321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4513" name="图片 1" descr="14.st. rita of casci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1268413"/>
            <a:ext cx="4319587" cy="4319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14" name="图片 2" descr="13.our lady of fatim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538" y="1268413"/>
            <a:ext cx="4319587" cy="43195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5537" name="图片 1" descr="16.st. theres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1196975"/>
            <a:ext cx="4321175" cy="4319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5538" name="图片 2" descr="15.our lady of lourd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1196975"/>
            <a:ext cx="4319587" cy="43195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6561" name="图片 1" descr="18.our lady of mount carmel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1020763"/>
            <a:ext cx="4321175" cy="4319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6562" name="图片 2" descr="17.divine merc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3" y="1020763"/>
            <a:ext cx="4319587" cy="43195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13.Rosa Mistic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32045" y="3284855"/>
            <a:ext cx="3420000" cy="3420000"/>
          </a:xfrm>
          <a:prstGeom prst="rect">
            <a:avLst/>
          </a:prstGeom>
        </p:spPr>
      </p:pic>
      <p:pic>
        <p:nvPicPr>
          <p:cNvPr id="4" name="图片 3" descr="14.Nino de Atoch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900" y="116840"/>
            <a:ext cx="3420000" cy="3420000"/>
          </a:xfrm>
          <a:prstGeom prst="rect">
            <a:avLst/>
          </a:prstGeom>
        </p:spPr>
      </p:pic>
      <p:pic>
        <p:nvPicPr>
          <p:cNvPr id="5" name="图片 4" descr="15.Saint Benit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895" y="3357245"/>
            <a:ext cx="3420000" cy="3420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895" y="356870"/>
            <a:ext cx="3319780" cy="2837815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7585" name="图片 1" descr="20.our lady of charity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825" y="1123950"/>
            <a:ext cx="4321175" cy="4321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7586" name="图片 2" descr="19.the martyrdom of saint sebastia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1196975"/>
            <a:ext cx="4319587" cy="43195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8609" name="图片 1" descr="22.immaculate conceptio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1089025"/>
            <a:ext cx="4319587" cy="4319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8610" name="图片 2" descr="21.st. expeditu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3" y="1089025"/>
            <a:ext cx="4319587" cy="43195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9633" name="图片 1" descr="24.st. padre pi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1122363"/>
            <a:ext cx="4319587" cy="4321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9634" name="图片 2" descr="23.st. pancratiu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1122363"/>
            <a:ext cx="4319587" cy="4321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0657" name="图片 1" descr="25.our lady of regl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3350" y="549275"/>
            <a:ext cx="5270500" cy="52673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681" name="图片 1" descr="02.Sacred heart of jesus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123950"/>
            <a:ext cx="4319588" cy="4321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682" name="图片 2" descr="01.Holy famil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977900"/>
            <a:ext cx="4630738" cy="46291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2705" name="图片 1" descr="04.Divino nino jesus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925" y="1195388"/>
            <a:ext cx="4321175" cy="4319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2706" name="图片 2" descr="03.St. Josep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2175" y="1195388"/>
            <a:ext cx="4321175" cy="43195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3729" name="图片 1" descr="06.Our lady of mount carmel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950" y="1052513"/>
            <a:ext cx="4319588" cy="4319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0" name="图片 2" descr="05.Our lady of lourd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5200" y="1052513"/>
            <a:ext cx="4319588" cy="43195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4753" name="图片 1" descr="08.St. padre pi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1123950"/>
            <a:ext cx="4319587" cy="4321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4754" name="图片 2" descr="07.St. theres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5" y="1123950"/>
            <a:ext cx="4321175" cy="4321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5777" name="图片 1" descr="10.Our lady of regl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59300" y="1123950"/>
            <a:ext cx="4319588" cy="4321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5778" name="图片 2" descr="09.Immaculate conceptio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1123950"/>
            <a:ext cx="4319587" cy="4321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6801" name="图片 1" descr="St. Antony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275" y="1339850"/>
            <a:ext cx="4319588" cy="4321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6802" name="图片 2" descr="11.The martyrdom of saint sebastia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8525" y="1339850"/>
            <a:ext cx="4319588" cy="4321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20.Santa An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3895" y="188595"/>
            <a:ext cx="3420000" cy="3420000"/>
          </a:xfrm>
          <a:prstGeom prst="rect">
            <a:avLst/>
          </a:prstGeom>
        </p:spPr>
      </p:pic>
      <p:pic>
        <p:nvPicPr>
          <p:cNvPr id="3" name="图片 2" descr="17.St. christophe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290" y="116840"/>
            <a:ext cx="3420000" cy="3420000"/>
          </a:xfrm>
          <a:prstGeom prst="rect">
            <a:avLst/>
          </a:prstGeom>
        </p:spPr>
      </p:pic>
      <p:pic>
        <p:nvPicPr>
          <p:cNvPr id="4" name="图片 3" descr="18.St. Clar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50" y="3284855"/>
            <a:ext cx="3420000" cy="3420000"/>
          </a:xfrm>
          <a:prstGeom prst="rect">
            <a:avLst/>
          </a:prstGeom>
        </p:spPr>
      </p:pic>
      <p:pic>
        <p:nvPicPr>
          <p:cNvPr id="5" name="图片 4" descr="19.Mother Teres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3800" y="3357245"/>
            <a:ext cx="3420000" cy="34200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7825" name="图片 1" descr="St. Francis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6013" y="638175"/>
            <a:ext cx="5580062" cy="5581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5777" name="图片 1" descr="YM359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09725" y="196850"/>
            <a:ext cx="6291263" cy="62896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6801" name="图片 8" descr="YM3595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7950" y="1196975"/>
            <a:ext cx="4500563" cy="45005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6802" name="图片 9" descr="YM3595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608513" y="1196975"/>
            <a:ext cx="4498975" cy="45005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7825" name="图片 4" descr="YM3593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7950" y="1196975"/>
            <a:ext cx="4500563" cy="45005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7826" name="图片 5" descr="YM3594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572000" y="1196975"/>
            <a:ext cx="4500563" cy="45005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8849" name="图片 2" descr="YM3593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7950" y="1196975"/>
            <a:ext cx="4498975" cy="45005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8850" name="图片 3" descr="YM3593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572000" y="1196975"/>
            <a:ext cx="4500563" cy="45005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9873" name="图片 6" descr="YM3594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7950" y="1196975"/>
            <a:ext cx="4500563" cy="45005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9874" name="图片 7" descr="YM3594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643438" y="1196975"/>
            <a:ext cx="4500562" cy="45005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0897" name="图片 10" descr="YM3595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7950" y="1196975"/>
            <a:ext cx="4500563" cy="45005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0898" name="图片 11" descr="YM3596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500563" y="1196975"/>
            <a:ext cx="4498975" cy="45005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4033" name="图片 1" descr="YM396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288" y="117475"/>
            <a:ext cx="4746625" cy="6329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4" name="图片 3" descr="YM396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538" y="549275"/>
            <a:ext cx="4279900" cy="57023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5" name="图片 1" descr="YJM503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313" y="314166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6" name="图片 2" descr="YJM503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425" y="314166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图片 3" descr="YJM5030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038" y="3135313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8" name="图片 4" descr="YJM50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463" y="3333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9" name="图片 5" descr="YJM503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2275" y="3333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2945" name="图片 2" descr="YJM395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950" y="187325"/>
            <a:ext cx="3059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946" name="图片 3" descr="YJM395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3238" y="187325"/>
            <a:ext cx="3059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947" name="图片 4" descr="YJM395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6938" y="187325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948" name="图片 5" descr="YJM3950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8" y="3502025"/>
            <a:ext cx="3060700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949" name="图片 6" descr="YJM3950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7200" y="3502025"/>
            <a:ext cx="3060700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950" name="图片 7" descr="YJM3950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2963" y="3502025"/>
            <a:ext cx="3059112" cy="30591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24.St. Peter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32045" y="3357245"/>
            <a:ext cx="3420000" cy="3420000"/>
          </a:xfrm>
          <a:prstGeom prst="rect">
            <a:avLst/>
          </a:prstGeom>
        </p:spPr>
      </p:pic>
      <p:pic>
        <p:nvPicPr>
          <p:cNvPr id="3" name="图片 2" descr="25.St. Marth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95" y="44450"/>
            <a:ext cx="3420000" cy="3420000"/>
          </a:xfrm>
          <a:prstGeom prst="rect">
            <a:avLst/>
          </a:prstGeom>
        </p:spPr>
      </p:pic>
      <p:pic>
        <p:nvPicPr>
          <p:cNvPr id="4" name="图片 3" descr="21.St. Lazaru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3800" y="188595"/>
            <a:ext cx="3420000" cy="3420000"/>
          </a:xfrm>
          <a:prstGeom prst="rect">
            <a:avLst/>
          </a:prstGeom>
        </p:spPr>
      </p:pic>
      <p:pic>
        <p:nvPicPr>
          <p:cNvPr id="5" name="图片 4" descr="23.St. Paul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50" y="3357245"/>
            <a:ext cx="3420000" cy="342000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3969" name="图片 1" descr="YM374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84888" y="18732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3970" name="图片 2" descr="YM374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18732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3971" name="图片 3" descr="YM374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625" y="37623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3972" name="图片 4" descr="YM374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1863" y="37623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3973" name="图片 5" descr="YM374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388" y="3762375"/>
            <a:ext cx="287972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3974" name="图片 1" descr="YJM3950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9600" y="187325"/>
            <a:ext cx="2879725" cy="28813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4993" name="图片 1" descr="YM374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0475" y="117475"/>
            <a:ext cx="3059113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4994" name="图片 2" descr="YM374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538" y="117475"/>
            <a:ext cx="3060700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4995" name="图片 3" descr="YM374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750" y="3617913"/>
            <a:ext cx="3059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4996" name="图片 4" descr="YM374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988" y="3617913"/>
            <a:ext cx="3059112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4997" name="图片 5" descr="YM374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25" y="3617913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6017" name="图片 1" descr="YM3716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0425" y="331788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6018" name="图片 2" descr="YM371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725" y="3448050"/>
            <a:ext cx="3059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6019" name="图片 3" descr="YM371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425" y="3448050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6020" name="图片 4" descr="YM371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8" y="3448050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6021" name="图片 3" descr="YM3750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950" y="331788"/>
            <a:ext cx="3059113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6022" name="图片 4" descr="YM3750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4188" y="331788"/>
            <a:ext cx="3059112" cy="306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7041" name="图片 1" descr="YM375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950" y="333375"/>
            <a:ext cx="3059113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7042" name="图片 2" descr="YM375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3238" y="333375"/>
            <a:ext cx="3059112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7043" name="图片 5" descr="YM3750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6938" y="333375"/>
            <a:ext cx="3060700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7044" name="图片 6" descr="YM3750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6888" y="3502025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7045" name="图片 7" descr="YM3750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0425" y="3502025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7046" name="图片 8" descr="YM3750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350" y="3502025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6081" name="图片 1" descr="YM12225G-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7813" y="117475"/>
            <a:ext cx="3059112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2" name="图片 3" descr="YM12229G-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925" y="117475"/>
            <a:ext cx="3059113" cy="3059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3" name="图片 4" descr="YM12228G-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4400" y="3429000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4" name="图片 5" descr="YM12227G-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750" y="3284538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5" name="图片 6" descr="YM12226G-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3575" y="3284538"/>
            <a:ext cx="3060700" cy="3060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7105" name="图片 1" descr="YM12223G-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3357563"/>
            <a:ext cx="3240087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06" name="图片 2" descr="YM12222G-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5" y="207963"/>
            <a:ext cx="3240088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07" name="图片 3" descr="YM12221G-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425" y="3502025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08" name="图片 4" descr="YM12220G-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2138" y="3429000"/>
            <a:ext cx="3240087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09" name="图片 5" descr="YM12230G-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645025" y="207963"/>
            <a:ext cx="3059113" cy="30591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6865" name="图片 5" descr="YAM3975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26113" y="3355975"/>
            <a:ext cx="3419475" cy="3421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6" name="图片 7" descr="YAM397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538" y="117475"/>
            <a:ext cx="3421062" cy="3421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7" name="图片 8" descr="YAM397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1313" y="3355975"/>
            <a:ext cx="3419475" cy="3421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8" name="图片 9" descr="YAM397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5" y="3355975"/>
            <a:ext cx="3421063" cy="3421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9" name="图片 1" descr="YAM397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8888" y="-26987"/>
            <a:ext cx="3421062" cy="3419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7889" name="图片 2" descr="YAM397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81313" y="117475"/>
            <a:ext cx="3419475" cy="3419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0" name="图片 3" descr="YAM397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6113" y="3403600"/>
            <a:ext cx="3419475" cy="3419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1" name="图片 4" descr="YAM397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03600"/>
            <a:ext cx="3419475" cy="3419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2" name="图片 6" descr="YAM397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6113" y="117475"/>
            <a:ext cx="3419475" cy="3419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3" name="图片 10" descr="YAM3975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3850" y="3403600"/>
            <a:ext cx="3419475" cy="3419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4" name="图片 11" descr="YAM3976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25" y="117475"/>
            <a:ext cx="3421063" cy="3419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8913" name="图片 2" descr="YJM355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67038" y="117475"/>
            <a:ext cx="3238500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4" name="图片 3" descr="YJM355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038" y="117475"/>
            <a:ext cx="3238500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5" name="图片 4" descr="YJM355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0" y="117475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6" name="图片 5" descr="YJM35554"/>
          <p:cNvPicPr>
            <a:picLocks noChangeAspect="1"/>
          </p:cNvPicPr>
          <p:nvPr/>
        </p:nvPicPr>
        <p:blipFill>
          <a:blip r:embed="rId4"/>
          <a:srcRect l="22229" r="22197"/>
          <a:stretch>
            <a:fillRect/>
          </a:stretch>
        </p:blipFill>
        <p:spPr>
          <a:xfrm>
            <a:off x="4860925" y="3284538"/>
            <a:ext cx="1800225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7" name="图片 6" descr="YJM35555"/>
          <p:cNvPicPr>
            <a:picLocks noChangeAspect="1"/>
          </p:cNvPicPr>
          <p:nvPr/>
        </p:nvPicPr>
        <p:blipFill>
          <a:blip r:embed="rId5"/>
          <a:srcRect l="20023" r="19931"/>
          <a:stretch>
            <a:fillRect/>
          </a:stretch>
        </p:blipFill>
        <p:spPr>
          <a:xfrm>
            <a:off x="2700338" y="3357563"/>
            <a:ext cx="1944687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8" name="图片 7" descr="YJM35556"/>
          <p:cNvPicPr>
            <a:picLocks noChangeAspect="1"/>
          </p:cNvPicPr>
          <p:nvPr/>
        </p:nvPicPr>
        <p:blipFill>
          <a:blip r:embed="rId6"/>
          <a:srcRect l="17773" r="17793"/>
          <a:stretch>
            <a:fillRect/>
          </a:stretch>
        </p:blipFill>
        <p:spPr>
          <a:xfrm>
            <a:off x="466725" y="3357563"/>
            <a:ext cx="2089150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9" name="图片 1" descr="YJM35557"/>
          <p:cNvPicPr>
            <a:picLocks noChangeAspect="1"/>
          </p:cNvPicPr>
          <p:nvPr/>
        </p:nvPicPr>
        <p:blipFill>
          <a:blip r:embed="rId7"/>
          <a:srcRect l="19987" r="20007"/>
          <a:stretch>
            <a:fillRect/>
          </a:stretch>
        </p:blipFill>
        <p:spPr>
          <a:xfrm>
            <a:off x="6732588" y="3357563"/>
            <a:ext cx="1944687" cy="32400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9937" name="图片 8" descr="YM374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00338" y="3502025"/>
            <a:ext cx="3240087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38" name="图片 9" descr="YM374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" y="3502025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39" name="图片 10" descr="YM374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3" y="117475"/>
            <a:ext cx="3240087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0" name="图片 15" descr="YM374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5600" y="3502025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1" name="图片 8" descr="YM374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4788" y="44450"/>
            <a:ext cx="3376612" cy="33766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21" name="图片 1" descr="Pope Francis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6603" y="259715"/>
            <a:ext cx="3156040" cy="31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2" name="图片 2" descr="Nossa Senhora Aparecid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190" y="188278"/>
            <a:ext cx="3158361" cy="31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45" name="图片 1" descr="St. Franci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5873" y="3356928"/>
            <a:ext cx="3157200" cy="31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46" name="图片 2" descr="Pope Leo XIV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940" y="3416618"/>
            <a:ext cx="3157201" cy="3157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61" name="图片 1" descr="YM374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0" y="117475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2" name="图片 2" descr="YM374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813" y="117475"/>
            <a:ext cx="3240087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3" name="图片 3" descr="YM374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138" y="3573463"/>
            <a:ext cx="3240087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4" name="图片 13" descr="YM374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2000" y="3502025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5" name="图片 14" descr="YM374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25" y="3502025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1985" name="图片 6" descr="YM3976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11488" y="117475"/>
            <a:ext cx="3238500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6" name="图片 7" descr="YM397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988" y="117475"/>
            <a:ext cx="3238500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7" name="图片 8" descr="YM397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3" y="117475"/>
            <a:ext cx="3240087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8" name="图片 9" descr="YM3977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750" y="3573463"/>
            <a:ext cx="3240088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9" name="图片 10" descr="YM3976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8988" y="3573463"/>
            <a:ext cx="3240087" cy="3240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90" name="图片 11" descr="YM3976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950" y="3573463"/>
            <a:ext cx="3240088" cy="32400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3009" name="图片 1" descr="YM3976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7450" y="117475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0" name="图片 2" descr="YM397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538" y="190500"/>
            <a:ext cx="3240087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1" name="图片 3" descr="YM3976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6238" y="3429000"/>
            <a:ext cx="3240087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2" name="图片 4" descr="YM3976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7550" y="3429000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3" name="图片 5" descr="YM3976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25" y="3429000"/>
            <a:ext cx="3240088" cy="32400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3" name="图片 10" descr="BA2000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3588" y="3463925"/>
            <a:ext cx="217328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4" name="图片 11" descr="BA200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975" y="3463925"/>
            <a:ext cx="217487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5" name="图片 12" descr="BA200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5613" y="3463925"/>
            <a:ext cx="217487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6" name="图片 13" descr="BA2000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0" y="3463925"/>
            <a:ext cx="2173288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7" name="图片 14" descr="BA2000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5613" y="274638"/>
            <a:ext cx="217487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8" name="图片 15" descr="BA2000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3588" y="274638"/>
            <a:ext cx="217328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9" name="图片 16" descr="BA2000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9975" y="274638"/>
            <a:ext cx="217487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0" name="图片 17" descr="BA2000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950" y="274638"/>
            <a:ext cx="2173288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7" name="图片 1" descr="BA200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03738" y="404813"/>
            <a:ext cx="217328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8" name="图片 10" descr="BA2000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0" y="404813"/>
            <a:ext cx="217487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9" name="图片 11" descr="BA200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3738" y="3429000"/>
            <a:ext cx="2173287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0" name="图片 12" descr="BA200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3000" y="3429000"/>
            <a:ext cx="217487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1" name="图片 13" descr="BA200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2888" y="3429000"/>
            <a:ext cx="217487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2" name="图片 14" descr="BA200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850" y="3429000"/>
            <a:ext cx="2173288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3" name="图片 15" descr="BA200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92888" y="404813"/>
            <a:ext cx="217487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4" name="图片 16" descr="BA200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850" y="404813"/>
            <a:ext cx="2173288" cy="28797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1" name="图片 1" descr="BA200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29125" y="3348038"/>
            <a:ext cx="2295525" cy="3040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2" name="图片 2" descr="BA200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813" y="333375"/>
            <a:ext cx="2174875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3" name="图片 3" descr="BA200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9775" y="174625"/>
            <a:ext cx="2293938" cy="3038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4" name="图片 4" descr="BA200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2025" y="3429000"/>
            <a:ext cx="2282825" cy="3022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图片 5" descr="BA200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8125" y="3268663"/>
            <a:ext cx="2295525" cy="3040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6" name="图片 6" descr="BA200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988" y="3298825"/>
            <a:ext cx="2271712" cy="3009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7" name="图片 7" descr="BA200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4325" y="333375"/>
            <a:ext cx="2173288" cy="287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8" name="图片 8" descr="BA200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8125" y="276225"/>
            <a:ext cx="2260600" cy="29940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6" name="图片 2" descr="BA2002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28715" y="1484630"/>
            <a:ext cx="2446338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图片 4" descr="BA200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15" y="1484630"/>
            <a:ext cx="2446338" cy="3240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0" name="图片 39" descr="BA200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603" y="1484630"/>
            <a:ext cx="3219450" cy="32194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commondata" val="eyJoZGlkIjoiYjkyMTNmNzJlNTI1N2Y4NmZmYWViNjkzZmFjYmYzNzUifQ==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/>
  <Paragraphs>0</Paragraphs>
  <Slides>96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96</vt:i4>
      </vt:variant>
    </vt:vector>
  </HeadingPairs>
  <TitlesOfParts>
    <vt:vector size="103" baseType="lpstr">
      <vt:lpstr>Arial</vt:lpstr>
      <vt:lpstr>宋体</vt:lpstr>
      <vt:lpstr>Wingdings</vt:lpstr>
      <vt:lpstr>微软雅黑</vt:lpstr>
      <vt:lpstr>Arial Unicode MS</vt:lpstr>
      <vt:lpstr>Calibri</vt:lpstr>
      <vt:lpstr>1_默认设计模板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daniel</cp:lastModifiedBy>
  <cp:revision>35</cp:revision>
  <dcterms:created xsi:type="dcterms:W3CDTF">2024-04-22T06:24:00Z</dcterms:created>
  <dcterms:modified xsi:type="dcterms:W3CDTF">2025-10-23T13:37:00Z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2052-12.1.0.23125</vt:lpwstr>
  </property>
  <property fmtid="{D5CDD505-2E9C-101B-9397-08002B2CF9AE}" pid="3" name="ICV">
    <vt:lpwstr>6D1BB5EADE2F4BC9BC39338E86C226B6_13</vt:lpwstr>
  </property>
</Properties>
</file>